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9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30/09/2024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30/09/2024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30/09/2024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30/09/2024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30/09/2024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30/09/2024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30/09/2024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30/09/2024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30/09/2024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30/09/2024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30/09/2024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30/09/2024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772718" y="4306775"/>
            <a:ext cx="3040629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</a:t>
            </a:r>
            <a:r>
              <a:rPr lang="es-ES" sz="2400" dirty="0" err="1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fracc.</a:t>
            </a:r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 XVII.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Beneficiarios de programas sociales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634046" y="3938954"/>
            <a:ext cx="3179301" cy="2250831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F406537C-12D5-0B37-6056-67047C8C2A76}"/>
              </a:ext>
            </a:extLst>
          </p:cNvPr>
          <p:cNvGrpSpPr/>
          <p:nvPr/>
        </p:nvGrpSpPr>
        <p:grpSpPr>
          <a:xfrm>
            <a:off x="5200076" y="131338"/>
            <a:ext cx="4297980" cy="1073753"/>
            <a:chOff x="7820286" y="994753"/>
            <a:chExt cx="4297980" cy="1073753"/>
          </a:xfrm>
        </p:grpSpPr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715E51FA-1A37-4C33-4D3B-BE562F81C3AE}"/>
                </a:ext>
              </a:extLst>
            </p:cNvPr>
            <p:cNvSpPr/>
            <p:nvPr/>
          </p:nvSpPr>
          <p:spPr>
            <a:xfrm>
              <a:off x="7820286" y="994753"/>
              <a:ext cx="2569871" cy="461665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s-MX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30/septiembre/2024</a:t>
              </a:r>
            </a:p>
          </p:txBody>
        </p:sp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EFA41C09-6BDD-DBA3-6716-97F659145A0A}"/>
                </a:ext>
              </a:extLst>
            </p:cNvPr>
            <p:cNvSpPr/>
            <p:nvPr/>
          </p:nvSpPr>
          <p:spPr>
            <a:xfrm>
              <a:off x="7820286" y="1422175"/>
              <a:ext cx="429798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es-MX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002060"/>
                  </a:solidFill>
                </a:rPr>
                <a:t>C.P. Aída Leticia De la Garza Muñoz</a:t>
              </a:r>
            </a:p>
            <a:p>
              <a:r>
                <a:rPr lang="es-MX" sz="1200" b="1" dirty="0">
                  <a:solidFill>
                    <a:schemeClr val="bg2">
                      <a:lumMod val="50000"/>
                    </a:schemeClr>
                  </a:solidFill>
                </a:rPr>
                <a:t>Directora Ejecutiva de Administración</a:t>
              </a:r>
              <a:endPara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923256EA-623E-3964-CCF1-5EF951C840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7776165"/>
              </p:ext>
            </p:extLst>
          </p:nvPr>
        </p:nvGraphicFramePr>
        <p:xfrm>
          <a:off x="795867" y="1822285"/>
          <a:ext cx="6284598" cy="3043639"/>
        </p:xfrm>
        <a:graphic>
          <a:graphicData uri="http://schemas.openxmlformats.org/drawingml/2006/table">
            <a:tbl>
              <a:tblPr/>
              <a:tblGrid>
                <a:gridCol w="2094866">
                  <a:extLst>
                    <a:ext uri="{9D8B030D-6E8A-4147-A177-3AD203B41FA5}">
                      <a16:colId xmlns:a16="http://schemas.microsoft.com/office/drawing/2014/main" val="910392484"/>
                    </a:ext>
                  </a:extLst>
                </a:gridCol>
                <a:gridCol w="2094866">
                  <a:extLst>
                    <a:ext uri="{9D8B030D-6E8A-4147-A177-3AD203B41FA5}">
                      <a16:colId xmlns:a16="http://schemas.microsoft.com/office/drawing/2014/main" val="2368006789"/>
                    </a:ext>
                  </a:extLst>
                </a:gridCol>
                <a:gridCol w="2094866">
                  <a:extLst>
                    <a:ext uri="{9D8B030D-6E8A-4147-A177-3AD203B41FA5}">
                      <a16:colId xmlns:a16="http://schemas.microsoft.com/office/drawing/2014/main" val="3564246274"/>
                    </a:ext>
                  </a:extLst>
                </a:gridCol>
              </a:tblGrid>
              <a:tr h="428243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NOMBRE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5E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MONTO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5E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CONCEPTO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5E9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1185442"/>
                  </a:ext>
                </a:extLst>
              </a:tr>
              <a:tr h="130769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BRENDA GISELL GAONA LARA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$5,000.00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PAGO DE APOYO ECONÓMICO </a:t>
                      </a:r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SERVICIO SOCIAL </a:t>
                      </a:r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DEL MES DE SEPTIEMBRE 2024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5772894"/>
                  </a:ext>
                </a:extLst>
              </a:tr>
              <a:tr h="130769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AARON FERNANDO GARCIA SAUCEDO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$5,000.00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PAGO DE APOYO ECONÓMICO DE PRÁCTICAS PROFESIONALES DEL MES DE SEPTIEMBRE 2024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90839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84</Words>
  <Application>Microsoft Office PowerPoint</Application>
  <PresentationFormat>Panorámica</PresentationFormat>
  <Paragraphs>16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francisco javier peña rodriguez</cp:lastModifiedBy>
  <cp:revision>87</cp:revision>
  <dcterms:created xsi:type="dcterms:W3CDTF">2018-06-12T17:38:37Z</dcterms:created>
  <dcterms:modified xsi:type="dcterms:W3CDTF">2024-09-30T21:35:42Z</dcterms:modified>
</cp:coreProperties>
</file>